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4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CC0A1-A114-4BB3-A7B2-B656E521EA8F}" v="43" dt="2024-02-20T17:29:14.120"/>
    <p1510:client id="{72B3C24A-3B9A-45BA-B290-3FB5876AAAD0}" v="2" dt="2024-02-20T17:34:35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2"/>
    <p:restoredTop sz="96327"/>
  </p:normalViewPr>
  <p:slideViewPr>
    <p:cSldViewPr snapToGrid="0">
      <p:cViewPr varScale="1">
        <p:scale>
          <a:sx n="74" d="100"/>
          <a:sy n="74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49A2B-83F1-4443-8AAE-0A30C3785D99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96796-DFDB-4999-83C9-D409B86A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33402-EFDC-08F5-FCCF-52BB6DE6B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81965-73D6-BCE9-C14A-7F5C24978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85FED-25D3-ACA3-A8AD-0B9B1E65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24132-AC53-45B4-90B5-AA00F1D12826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F3646-C122-C3F8-36B2-22D05CAF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5FF00-1138-10F2-AAC9-4555FD04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4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16CA4-2C3C-4A94-7D7F-7AE9C6DC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67FE4-F144-ED78-7EEF-505B67585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D2F8B-C265-E5E9-4EE7-F7E755BD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8E15-989B-485E-88E3-A68C558CBF85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9440C-38D0-36DE-1900-0731EAF8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61092-DFA5-15AE-5232-7ACBD81C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0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1EE53F-EA0F-4DA6-8780-99B6CAE40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829B3-EE10-F71B-8DA4-485EC15B8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02BF2-73B0-1BD8-B3B7-B588967F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7424-621F-43B4-9E3A-52E81445AC6A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C5530-D2F5-838B-791B-FF0888F7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91F3B-3CE6-EE41-6F8C-82A50BE8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6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84BA-4B06-AC55-DC60-69F0CE6A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A431-F1C4-DFF7-F314-6F8DF7B2C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B47EE-0FB5-7DAC-7F9C-6E66BDBD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10CD-9843-4DE3-B718-C16AFEA21067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A569D-FA63-C1CD-D584-733E45C6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674E6-5D43-F71D-F6FF-0F51F9F4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3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238C8-D372-D91A-5D2C-9E14093C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AF6C7-C208-2B9A-2D3D-8502FE6B5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0A0DF-EA05-B59F-F4B2-F0A6DA32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91EB-7BD1-42CA-9C2B-C72EA83EACB2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1D1D-695A-0423-2C87-578E3EA6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6AB26-4FA6-5073-50E4-3623EC8A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1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433C-58D4-5EFE-DE8C-AB0F4240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288F4-0279-7153-38AC-11A3EBD46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D2369-5ABD-1F98-7EA3-DAB670E1E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CE30F-E8A3-D220-3D94-0F11A4C3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4C08-ACF0-4140-B063-20449DFB6113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00580-40E7-477D-F6F1-C5DB2AA7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A0FCD-9891-A34A-57B3-D6028F1E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43CC-4F5B-1339-B765-5FA723FF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0371A-85AF-4D31-5A1A-91A830D0E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CFC42-A259-FF3A-6C6F-ABCB04158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38D34-A965-7404-D899-BA1153AFC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46B6D-6640-2243-8955-E32CA499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DA3E4-DBDE-082F-3453-301595937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9E04-27A5-4F28-92A3-872318DDDD5C}" type="datetime1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4D7C0F-5C6A-5C29-9337-B6504000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63956-10FD-9539-2689-4B5D0866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8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A92-3D1C-0DE4-0FAB-9F1D7DCF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157A0-77F6-8785-F8F5-3B803DB4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E6BB-C035-4D4C-9E01-563143032D70}" type="datetime1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AB5FD-5C92-770F-CCAA-C022FA0F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22FBC-FD81-C9AE-26D4-7E515AE2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1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01359-E9D1-0C07-12E4-1B217A11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2959-1CC8-4AC2-8CDE-DFB42C792388}" type="datetime1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AB5F33-16A2-3266-9C3D-D1CCD7A0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CFA9-BB72-5D26-1324-77F81118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9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8000-00E5-B183-EEBC-8541E6D7A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BF81-FBCA-EF1F-61D0-FBC4FBCBA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2E1EE-6850-A4B5-F092-D01101C68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6141A-0DD3-0D3E-5253-93F309E5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A70D-A55C-4133-8E72-0979511AEBD8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EEAE5-5ED6-0AAB-A548-85C8D029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BBE84-2623-9374-7EED-6086C457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0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628D-93AB-7753-9F3C-49DE9911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5A660-B00B-E8B5-D1AB-EA8454339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E6710-839A-3672-7752-419847320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6484A-4441-A5A4-0057-5D1B9775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D8FE-C7EE-40FB-8E4C-33E756378AA8}" type="datetime1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9FB1F-FE5A-7469-7AAF-D9013F63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29F59-0E6F-C6FF-24AF-A452AC75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65121-DCF0-8E89-C42E-661D2B0D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A0A70-131F-7DF9-CF5E-1DCCB2665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1B4AE-976D-1720-E344-7D0D90E26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BD681-3520-4BFF-83B0-FEDEF8548008}" type="datetime1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A15CF-BF30-387F-80A6-DDDDF6C5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7C0F8-FCF5-31AE-34EE-0E067B867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64BD26-D839-7C43-BF4F-D741E26E7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white and grey background&#10;&#10;Description automatically generated">
            <a:extLst>
              <a:ext uri="{FF2B5EF4-FFF2-40B4-BE49-F238E27FC236}">
                <a16:creationId xmlns:a16="http://schemas.microsoft.com/office/drawing/2014/main" id="{4F20F1E8-0735-5558-6ACB-3D963D68687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24" y="0"/>
            <a:ext cx="12203424" cy="698004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A98EEC6-8922-A239-0826-C44984210EBA}"/>
              </a:ext>
            </a:extLst>
          </p:cNvPr>
          <p:cNvSpPr/>
          <p:nvPr/>
        </p:nvSpPr>
        <p:spPr>
          <a:xfrm flipV="1">
            <a:off x="-11425" y="6433534"/>
            <a:ext cx="12203425" cy="54651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179990-FECA-13BB-8A77-45038D0A479A}"/>
              </a:ext>
            </a:extLst>
          </p:cNvPr>
          <p:cNvSpPr>
            <a:spLocks/>
          </p:cNvSpPr>
          <p:nvPr/>
        </p:nvSpPr>
        <p:spPr>
          <a:xfrm flipV="1">
            <a:off x="-11425" y="-1"/>
            <a:ext cx="12214849" cy="749902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5F5AD9E-53AC-CCFA-AD0D-B0AC4028A37F}"/>
              </a:ext>
            </a:extLst>
          </p:cNvPr>
          <p:cNvGrpSpPr/>
          <p:nvPr/>
        </p:nvGrpSpPr>
        <p:grpSpPr>
          <a:xfrm>
            <a:off x="203792" y="215998"/>
            <a:ext cx="373431" cy="301686"/>
            <a:chOff x="127635" y="399340"/>
            <a:chExt cx="378911" cy="30611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809F5E-4854-A107-0487-69D004643438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957031C-F719-9AEC-3B65-E37CE8D1EF4D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3030F0C-7C56-6EEE-705B-2174D319F1B8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F40789C-B63D-D9C2-9840-D8FF91DB0BB1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5C8A4D5-07D3-95AB-8A57-2B9A7EF3FCC6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8C018EC-F029-1BE6-B925-26CFA8A473AB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DE04B1C-8645-725C-0774-B934CF36D953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E58939-D7D2-0593-A28D-B6858DC12E7C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2A64FDA-CB77-28CE-4CBB-3EE099EFBDFC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993D25-BE7B-E69C-2A77-433B3AD5A42C}"/>
              </a:ext>
            </a:extLst>
          </p:cNvPr>
          <p:cNvSpPr txBox="1"/>
          <p:nvPr/>
        </p:nvSpPr>
        <p:spPr>
          <a:xfrm>
            <a:off x="3112316" y="3661604"/>
            <a:ext cx="61575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BioNJ </a:t>
            </a:r>
            <a:r>
              <a:rPr lang="en-US" sz="2800" b="1" dirty="0" err="1">
                <a:effectLst/>
                <a:latin typeface="Avenir LT Std 35 Light"/>
                <a:ea typeface="Times New Roman" panose="02020603050405020304" pitchFamily="18" charset="0"/>
              </a:rPr>
              <a:t>BioPartnering</a:t>
            </a: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 Conference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 Company Presentation Template</a:t>
            </a:r>
            <a:r>
              <a:rPr lang="en-US" sz="2800" dirty="0">
                <a:effectLst/>
                <a:latin typeface="Avenir LT Std 35 Light"/>
                <a:ea typeface="Times New Roman" panose="02020603050405020304" pitchFamily="18" charset="0"/>
              </a:rPr>
              <a:t> 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4266A-A6C2-E77A-FA7C-7408BB9BDF0F}"/>
              </a:ext>
            </a:extLst>
          </p:cNvPr>
          <p:cNvSpPr txBox="1"/>
          <p:nvPr/>
        </p:nvSpPr>
        <p:spPr>
          <a:xfrm>
            <a:off x="3112316" y="2044504"/>
            <a:ext cx="61575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Avenir LT Std 35 Light"/>
                <a:ea typeface="Times New Roman" panose="02020603050405020304" pitchFamily="18" charset="0"/>
              </a:rPr>
              <a:t>PLACE YOUR LOGO HERE</a:t>
            </a:r>
            <a:endParaRPr lang="en-US" sz="28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4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49621" y="193070"/>
            <a:ext cx="3791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 panose="020B0803020203020204"/>
                <a:ea typeface="+mn-ea"/>
                <a:cs typeface="+mn-cs"/>
              </a:rPr>
              <a:t>Introduction</a:t>
            </a: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9E71633-6DDA-FD24-B6A0-32B24E4A4B5D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941C70-4805-323A-8AAE-F3CF29223487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30D3F6-C150-C6ED-495B-D7CBB8684484}"/>
              </a:ext>
            </a:extLst>
          </p:cNvPr>
          <p:cNvSpPr txBox="1"/>
          <p:nvPr/>
        </p:nvSpPr>
        <p:spPr>
          <a:xfrm>
            <a:off x="1149621" y="1254633"/>
            <a:ext cx="866608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728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Avenir LT Std 35 Light"/>
              </a:rPr>
              <a:t>Preparing For Your Presentation on May 14</a:t>
            </a:r>
            <a:r>
              <a:rPr lang="en-US" sz="2400" b="1" baseline="30000" dirty="0">
                <a:solidFill>
                  <a:srgbClr val="0070C0"/>
                </a:solidFill>
                <a:latin typeface="Avenir LT Std 35 Light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Avenir LT Std 35 Light"/>
              </a:rPr>
              <a:t>: 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This template is a guideline for your presentation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may replace the graphic template with your own logo and graphics 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are welcome to include different or additional slides as long as you stay within the time limit allowed for your presentation (</a:t>
            </a:r>
            <a:r>
              <a:rPr lang="en-US" sz="2000" b="1" dirty="0">
                <a:solidFill>
                  <a:srgbClr val="0070C0"/>
                </a:solidFill>
                <a:latin typeface="Avenir LT Std 35 Light"/>
              </a:rPr>
              <a:t>2 minutes</a:t>
            </a:r>
            <a:r>
              <a:rPr lang="en-US" sz="2000" dirty="0">
                <a:latin typeface="Avenir LT Std 35 Light"/>
              </a:rPr>
              <a:t>)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 are encouraged to use visual images and graphics to convey your points and avoid cluttered slides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Your presentation will be timed and you will be asked to stop at </a:t>
            </a:r>
            <a:r>
              <a:rPr lang="en-US" sz="2000" b="1" dirty="0">
                <a:latin typeface="Avenir LT Std 35 Light"/>
              </a:rPr>
              <a:t>2 minutes </a:t>
            </a:r>
            <a:r>
              <a:rPr lang="en-US" sz="2000" dirty="0">
                <a:latin typeface="Avenir LT Std 35 Light"/>
              </a:rPr>
              <a:t>even if you are not finished your presentation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Avenir LT Std 35 Light"/>
              </a:rPr>
              <a:t>Be sure to attend the Information Session on March 19</a:t>
            </a:r>
            <a:r>
              <a:rPr lang="en-US" sz="2000" b="1" baseline="30000" dirty="0">
                <a:latin typeface="Avenir LT Std 35 Light"/>
              </a:rPr>
              <a:t>th</a:t>
            </a:r>
            <a:r>
              <a:rPr lang="en-US" sz="2000" b="1" dirty="0">
                <a:latin typeface="Avenir LT Std 35 Light"/>
              </a:rPr>
              <a:t> </a:t>
            </a:r>
            <a:r>
              <a:rPr lang="en-US" sz="2000" dirty="0">
                <a:latin typeface="Avenir LT Std 35 Light"/>
              </a:rPr>
              <a:t>for more information about the conference and company presentations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Avenir LT Std 35 Light"/>
              </a:rPr>
              <a:t>BioNJ offers free coaching sessions for presenting companies </a:t>
            </a:r>
            <a:r>
              <a:rPr lang="en-US" sz="2000" dirty="0">
                <a:latin typeface="Avenir LT Std 35 Light"/>
              </a:rPr>
              <a:t>– check your acceptance email for a link to sign up for your individual coaching session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venir LT Std 35 Light"/>
            </a:endParaRPr>
          </a:p>
        </p:txBody>
      </p:sp>
    </p:spTree>
    <p:extLst>
      <p:ext uri="{BB962C8B-B14F-4D97-AF65-F5344CB8AC3E}">
        <p14:creationId xmlns:p14="http://schemas.microsoft.com/office/powerpoint/2010/main" val="226007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6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49621" y="193070"/>
            <a:ext cx="3791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LT Std 65 Medium" panose="020B0803020203020204"/>
                <a:ea typeface="+mn-ea"/>
                <a:cs typeface="+mn-cs"/>
              </a:rPr>
              <a:t>Introduction</a:t>
            </a: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9E71633-6DDA-FD24-B6A0-32B24E4A4B5D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941C70-4805-323A-8AAE-F3CF29223487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25B08D-C4D6-45D0-9449-55AB56DAB876}"/>
              </a:ext>
            </a:extLst>
          </p:cNvPr>
          <p:cNvSpPr txBox="1"/>
          <p:nvPr/>
        </p:nvSpPr>
        <p:spPr>
          <a:xfrm>
            <a:off x="1149621" y="1497702"/>
            <a:ext cx="995156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Include:</a:t>
            </a:r>
          </a:p>
          <a:p>
            <a:pPr marL="1371600" lvl="2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Company Name</a:t>
            </a:r>
          </a:p>
          <a:p>
            <a:pPr marL="1371600" lvl="2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Presenter’s Contact Information</a:t>
            </a:r>
          </a:p>
          <a:p>
            <a:pPr marL="1371600" lvl="2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Company Logo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What do you do?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Why are you presenting (ask)?</a:t>
            </a:r>
          </a:p>
          <a:p>
            <a:pPr marL="914400" lvl="1" indent="-457200" defTabSz="109728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E.g. Funding (how much?), Partnership (who/what/how much?)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People = creditability </a:t>
            </a:r>
          </a:p>
          <a:p>
            <a:pPr marL="914400" lvl="1" indent="-457200" defTabSz="109728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Highlight track record, commercial successes, exits</a:t>
            </a:r>
          </a:p>
          <a:p>
            <a:pPr marL="457200" indent="-457200" defTabSz="1097280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venir LT Std 35 Light"/>
              </a:rPr>
              <a:t>Product = opportunity </a:t>
            </a:r>
          </a:p>
        </p:txBody>
      </p:sp>
    </p:spTree>
    <p:extLst>
      <p:ext uri="{BB962C8B-B14F-4D97-AF65-F5344CB8AC3E}">
        <p14:creationId xmlns:p14="http://schemas.microsoft.com/office/powerpoint/2010/main" val="346350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117971" y="73975"/>
            <a:ext cx="9635629" cy="793501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14699C-141D-E0BF-4177-7A9FBB1960F0}"/>
              </a:ext>
            </a:extLst>
          </p:cNvPr>
          <p:cNvSpPr txBox="1"/>
          <p:nvPr/>
        </p:nvSpPr>
        <p:spPr>
          <a:xfrm>
            <a:off x="1169044" y="270265"/>
            <a:ext cx="813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Avenir LT Std 65 Medium"/>
              </a:rPr>
              <a:t>Finances/Timeline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LT Std 65 Medium"/>
            </a:endParaRPr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60015"/>
            <a:ext cx="622044" cy="502534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0C4AA47-F761-E730-1650-E6EA9B031447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37FEE-22B1-10E1-0514-7605F4978F76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3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E64D94C-291E-A6FE-398C-A22C001A7458}"/>
              </a:ext>
            </a:extLst>
          </p:cNvPr>
          <p:cNvSpPr txBox="1">
            <a:spLocks/>
          </p:cNvSpPr>
          <p:nvPr/>
        </p:nvSpPr>
        <p:spPr>
          <a:xfrm>
            <a:off x="1169044" y="1247480"/>
            <a:ext cx="8077200" cy="299498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600" b="1" u="sng" dirty="0">
              <a:solidFill>
                <a:srgbClr val="159CAF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  <a:ea typeface="Calibri" panose="020F0502020204030204" pitchFamily="34" charset="0"/>
              </a:rPr>
              <a:t>F</a:t>
            </a:r>
            <a:r>
              <a:rPr lang="en-US" sz="2000" dirty="0">
                <a:effectLst/>
                <a:latin typeface="Avenir LT Std 35 Light"/>
                <a:ea typeface="Calibri" panose="020F0502020204030204" pitchFamily="34" charset="0"/>
              </a:rPr>
              <a:t>inances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  <a:ea typeface="Calibri" panose="020F0502020204030204" pitchFamily="34" charset="0"/>
              </a:rPr>
              <a:t>Already raised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  <a:ea typeface="Calibri" panose="020F0502020204030204" pitchFamily="34" charset="0"/>
              </a:rPr>
              <a:t>Projected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Avenir LT Std 35 Light"/>
                <a:ea typeface="Calibri" panose="020F0502020204030204" pitchFamily="34" charset="0"/>
              </a:rPr>
              <a:t>Timeline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  <a:ea typeface="Calibri" panose="020F0502020204030204" pitchFamily="34" charset="0"/>
              </a:rPr>
              <a:t>S</a:t>
            </a:r>
            <a:r>
              <a:rPr lang="en-US" sz="2000" dirty="0">
                <a:effectLst/>
                <a:latin typeface="Avenir LT Std 35 Light"/>
                <a:ea typeface="Calibri" panose="020F0502020204030204" pitchFamily="34" charset="0"/>
              </a:rPr>
              <a:t>tart to exit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LT Std 35 Light"/>
                <a:ea typeface="Calibri" panose="020F0502020204030204" pitchFamily="34" charset="0"/>
              </a:rPr>
              <a:t>Where are you now? Plans for next 1-3+ years</a:t>
            </a:r>
          </a:p>
        </p:txBody>
      </p:sp>
    </p:spTree>
    <p:extLst>
      <p:ext uri="{BB962C8B-B14F-4D97-AF65-F5344CB8AC3E}">
        <p14:creationId xmlns:p14="http://schemas.microsoft.com/office/powerpoint/2010/main" val="99630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grey background&#10;&#10;Description automatically generated">
            <a:extLst>
              <a:ext uri="{FF2B5EF4-FFF2-40B4-BE49-F238E27FC236}">
                <a16:creationId xmlns:a16="http://schemas.microsoft.com/office/drawing/2014/main" id="{5D2830A9-411E-5654-EC43-A6776DACC8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2595"/>
                    </a14:imgEffect>
                    <a14:imgEffect>
                      <a14:saturation sat="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03424" cy="6938759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884E7E-5D3C-E4AC-BF13-CF4DC79848A6}"/>
              </a:ext>
            </a:extLst>
          </p:cNvPr>
          <p:cNvSpPr/>
          <p:nvPr/>
        </p:nvSpPr>
        <p:spPr>
          <a:xfrm flipV="1">
            <a:off x="-11425" y="6497984"/>
            <a:ext cx="12203425" cy="440775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4D4003-08AC-4B9C-6013-A41AEE2B999B}"/>
              </a:ext>
            </a:extLst>
          </p:cNvPr>
          <p:cNvSpPr/>
          <p:nvPr/>
        </p:nvSpPr>
        <p:spPr>
          <a:xfrm flipV="1">
            <a:off x="-11425" y="6450833"/>
            <a:ext cx="12203425" cy="82369"/>
          </a:xfrm>
          <a:prstGeom prst="rect">
            <a:avLst/>
          </a:prstGeom>
          <a:solidFill>
            <a:srgbClr val="92CA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E202B-6771-9FA7-7605-83CD22623E9D}"/>
              </a:ext>
            </a:extLst>
          </p:cNvPr>
          <p:cNvSpPr>
            <a:spLocks/>
          </p:cNvSpPr>
          <p:nvPr/>
        </p:nvSpPr>
        <p:spPr>
          <a:xfrm flipV="1">
            <a:off x="0" y="230565"/>
            <a:ext cx="9635629" cy="448169"/>
          </a:xfrm>
          <a:prstGeom prst="rect">
            <a:avLst/>
          </a:prstGeom>
          <a:solidFill>
            <a:srgbClr val="00AD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nual Input 8">
            <a:extLst>
              <a:ext uri="{FF2B5EF4-FFF2-40B4-BE49-F238E27FC236}">
                <a16:creationId xmlns:a16="http://schemas.microsoft.com/office/drawing/2014/main" id="{E977684F-6BDC-A3FB-40ED-82B4A55244ED}"/>
              </a:ext>
            </a:extLst>
          </p:cNvPr>
          <p:cNvSpPr/>
          <p:nvPr/>
        </p:nvSpPr>
        <p:spPr>
          <a:xfrm rot="10800000">
            <a:off x="9635629" y="-4"/>
            <a:ext cx="2567796" cy="1222574"/>
          </a:xfrm>
          <a:prstGeom prst="flowChartManualInput">
            <a:avLst/>
          </a:prstGeom>
          <a:solidFill>
            <a:srgbClr val="00ADA7">
              <a:alpha val="16128"/>
            </a:srgbClr>
          </a:solidFill>
          <a:ln>
            <a:noFill/>
          </a:ln>
          <a:effectLst>
            <a:outerShdw blurRad="329329" dist="76110" dir="5880000" sx="65000" sy="65000" algn="ctr" rotWithShape="0">
              <a:srgbClr val="008080">
                <a:alpha val="31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2D1573-C9F0-B530-E726-944C85A1B2F0}"/>
              </a:ext>
            </a:extLst>
          </p:cNvPr>
          <p:cNvGrpSpPr/>
          <p:nvPr/>
        </p:nvGrpSpPr>
        <p:grpSpPr>
          <a:xfrm>
            <a:off x="124280" y="308762"/>
            <a:ext cx="373431" cy="301686"/>
            <a:chOff x="127635" y="399340"/>
            <a:chExt cx="378911" cy="30611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B678B0-1FDE-FBD3-198D-C22DAB6B51D9}"/>
                </a:ext>
              </a:extLst>
            </p:cNvPr>
            <p:cNvSpPr/>
            <p:nvPr/>
          </p:nvSpPr>
          <p:spPr>
            <a:xfrm>
              <a:off x="127635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A135B77-84B7-FAAB-D327-3ED10389AA87}"/>
                </a:ext>
              </a:extLst>
            </p:cNvPr>
            <p:cNvSpPr/>
            <p:nvPr/>
          </p:nvSpPr>
          <p:spPr>
            <a:xfrm>
              <a:off x="280036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F76D3F-6D1B-8FCB-B358-0F8FBDBA1025}"/>
                </a:ext>
              </a:extLst>
            </p:cNvPr>
            <p:cNvSpPr/>
            <p:nvPr/>
          </p:nvSpPr>
          <p:spPr>
            <a:xfrm>
              <a:off x="432437" y="399340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00003-5BD3-AE76-F394-423EBD39060C}"/>
                </a:ext>
              </a:extLst>
            </p:cNvPr>
            <p:cNvSpPr/>
            <p:nvPr/>
          </p:nvSpPr>
          <p:spPr>
            <a:xfrm>
              <a:off x="127635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5D218B2-CAD0-3609-3F84-613115B81881}"/>
                </a:ext>
              </a:extLst>
            </p:cNvPr>
            <p:cNvSpPr/>
            <p:nvPr/>
          </p:nvSpPr>
          <p:spPr>
            <a:xfrm>
              <a:off x="280036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29691F-5D00-58E5-7368-AA97B7E17F4C}"/>
                </a:ext>
              </a:extLst>
            </p:cNvPr>
            <p:cNvSpPr/>
            <p:nvPr/>
          </p:nvSpPr>
          <p:spPr>
            <a:xfrm>
              <a:off x="432437" y="515342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05DC81-809D-0E88-C145-E87D55BA6847}"/>
                </a:ext>
              </a:extLst>
            </p:cNvPr>
            <p:cNvSpPr/>
            <p:nvPr/>
          </p:nvSpPr>
          <p:spPr>
            <a:xfrm>
              <a:off x="127635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0DAA13F-B92F-D28F-E38B-F1D591DA521B}"/>
                </a:ext>
              </a:extLst>
            </p:cNvPr>
            <p:cNvSpPr/>
            <p:nvPr/>
          </p:nvSpPr>
          <p:spPr>
            <a:xfrm>
              <a:off x="280036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75226A1-6F65-DC5B-7352-622518034CE3}"/>
                </a:ext>
              </a:extLst>
            </p:cNvPr>
            <p:cNvSpPr/>
            <p:nvPr/>
          </p:nvSpPr>
          <p:spPr>
            <a:xfrm>
              <a:off x="432437" y="631344"/>
              <a:ext cx="74109" cy="74109"/>
            </a:xfrm>
            <a:prstGeom prst="ellipse">
              <a:avLst/>
            </a:prstGeom>
            <a:solidFill>
              <a:schemeClr val="bg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B5EBAD5-6507-1B59-D8C8-EAA1F2640195}"/>
              </a:ext>
            </a:extLst>
          </p:cNvPr>
          <p:cNvSpPr txBox="1"/>
          <p:nvPr/>
        </p:nvSpPr>
        <p:spPr>
          <a:xfrm>
            <a:off x="64076" y="2440587"/>
            <a:ext cx="12214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venir LT Std 65 Medium" panose="020B0803020203020204"/>
                <a:cs typeface="Futura" panose="020B0602020204020303" pitchFamily="34" charset="-79"/>
              </a:rPr>
              <a:t>THANK YOU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F5867-ECD3-3F94-E65E-0CCDB768C127}"/>
              </a:ext>
            </a:extLst>
          </p:cNvPr>
          <p:cNvSpPr txBox="1"/>
          <p:nvPr/>
        </p:nvSpPr>
        <p:spPr>
          <a:xfrm>
            <a:off x="9881571" y="193070"/>
            <a:ext cx="1803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PLACE YOUR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Avenir LT Std 35 Light"/>
                <a:ea typeface="Times New Roman" panose="02020603050405020304" pitchFamily="18" charset="0"/>
              </a:rPr>
              <a:t>LOGO HERE</a:t>
            </a:r>
            <a:endParaRPr lang="en-US" sz="2000" dirty="0">
              <a:effectLst/>
              <a:latin typeface="Avenir LT Std 35 Light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F4084A-AD14-4C0B-3EFE-C5F6D94A7071}"/>
              </a:ext>
            </a:extLst>
          </p:cNvPr>
          <p:cNvSpPr txBox="1"/>
          <p:nvPr/>
        </p:nvSpPr>
        <p:spPr>
          <a:xfrm>
            <a:off x="56793" y="6543056"/>
            <a:ext cx="250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LT Std 65 Medium" panose="020B0803020203020204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2265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247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Avenir LT Std 35 Light</vt:lpstr>
      <vt:lpstr>Avenir LT Std 65 Medium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Piccioni</dc:creator>
  <cp:lastModifiedBy>Pavita Howe</cp:lastModifiedBy>
  <cp:revision>15</cp:revision>
  <dcterms:created xsi:type="dcterms:W3CDTF">2024-01-16T14:37:10Z</dcterms:created>
  <dcterms:modified xsi:type="dcterms:W3CDTF">2024-03-12T16:37:19Z</dcterms:modified>
</cp:coreProperties>
</file>